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7632848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ГОСУДАРСТВЕННОЕ УЧРЕЖДЕНИЕ ЗДРАВООХРАНЕНИЯ</a:t>
            </a:r>
          </a:p>
          <a:p>
            <a:pPr algn="ctr"/>
            <a:r>
              <a:rPr lang="ru-RU" dirty="0" smtClean="0"/>
              <a:t>«ЗАБАЙКАЛЬСКАЯ ЦЕНТРАЛЬНАЯ РАЙОННАЯ БОЛЬНИЦА»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905672"/>
            <a:ext cx="4860032" cy="29523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Федеральный проект 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«Бережливая поликлиника»</a:t>
            </a:r>
          </a:p>
          <a:p>
            <a:pPr algn="ctr"/>
            <a:endParaRPr lang="ru-RU" sz="24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Реализация процесса: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Льготное лекарственное обеспечение отдельных категорий граждан 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ГУЗ «Забайкальская ЦРБ»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979712" y="260648"/>
            <a:ext cx="51125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Цели процесса: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196753"/>
            <a:ext cx="633670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усовершенствование процессов, направленных на повышение удовлетворенности пациентов, </a:t>
            </a:r>
          </a:p>
          <a:p>
            <a:endParaRPr lang="ru-RU" sz="2400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доступность оказываемой услуги, </a:t>
            </a:r>
          </a:p>
          <a:p>
            <a:endParaRPr lang="ru-RU" sz="2400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увеличение эффективности и устранение существующих временных, финансовых и иных потерь, </a:t>
            </a:r>
          </a:p>
          <a:p>
            <a:endParaRPr lang="ru-RU" sz="2400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i="1" dirty="0" smtClean="0"/>
              <a:t>а также организация рабочих мест, обеспечивающая безопасность и комфортность работы сотрудников. </a:t>
            </a:r>
            <a:endParaRPr lang="ru-RU" sz="2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627784" y="260648"/>
            <a:ext cx="403244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Паспорт процесса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124744"/>
            <a:ext cx="4374086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63688" y="332656"/>
            <a:ext cx="568863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</a:rPr>
              <a:t>Проблемы, и их решение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09" y="1397000"/>
          <a:ext cx="8784978" cy="445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6"/>
                <a:gridCol w="2928326"/>
                <a:gridCol w="292832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Проблемы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Решение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Текущий результат</a:t>
                      </a:r>
                      <a:endParaRPr lang="ru-RU" dirty="0"/>
                    </a:p>
                  </a:txBody>
                  <a:tcPr/>
                </a:tc>
              </a:tr>
              <a:tr h="14630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Ожидание в регистратуре 180 сек.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Пациенты должны заранее записаться на прием,</a:t>
                      </a:r>
                      <a:r>
                        <a:rPr lang="ru-RU" sz="1600" baseline="0" dirty="0" smtClean="0"/>
                        <a:t> чтобы не ожидать около регистратуры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</a:t>
                      </a:r>
                      <a:r>
                        <a:rPr lang="ru-RU" sz="1600" baseline="0" dirty="0" smtClean="0"/>
                        <a:t> регистратуре о</a:t>
                      </a:r>
                      <a:r>
                        <a:rPr lang="ru-RU" sz="1600" dirty="0" smtClean="0"/>
                        <a:t>рганизовано</a:t>
                      </a:r>
                      <a:r>
                        <a:rPr lang="ru-RU" sz="1600" baseline="0" dirty="0" smtClean="0"/>
                        <a:t> «одно окно» для пациентов, обратившихся в поликлинику для получения льготных рецептов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Ожидание около кабинета терапевта 1200 сек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Приходить на прием по времени, на которое записаны на прием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ru-RU" sz="1600" dirty="0" smtClean="0"/>
                        <a:t>Пациент предварительно записан на приём к терапевту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Ожидание около кабинета ВК 300 сек.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Кабинеты расположены на разных этажах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Расположить кабинеты на одном этаже, в одном месте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Кабинеты терапевта,</a:t>
                      </a:r>
                      <a:r>
                        <a:rPr lang="ru-RU" sz="1600" baseline="0" dirty="0" smtClean="0"/>
                        <a:t> ВК, и кабинет оформления и выдачи льготных рецептов </a:t>
                      </a:r>
                      <a:r>
                        <a:rPr lang="ru-RU" sz="1600" dirty="0" smtClean="0"/>
                        <a:t>расположены на первом этаже в одном крыле</a:t>
                      </a:r>
                      <a:endParaRPr lang="ru-RU" sz="16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908720"/>
            <a:ext cx="8640960" cy="3672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После реализации процесса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«Льготное лекарственное обеспечение отдельных категорий граждан» 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 время на получение льготных рецептов сократилось с 4038 секунд с проблемами до 1680 секунд (28 минут) после решения проблем.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Время сократилось на 2358 секунды (39 минут)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60440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88640"/>
            <a:ext cx="41764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73016"/>
            <a:ext cx="39604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573016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916832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5400" b="1" kern="0" dirty="0" smtClean="0">
                <a:solidFill>
                  <a:srgbClr val="002060"/>
                </a:solidFill>
                <a:latin typeface="Calibri"/>
              </a:rPr>
              <a:t>Спасибо за внимание!</a:t>
            </a:r>
            <a:endParaRPr lang="ru-RU" sz="5400" b="1" kern="0" dirty="0">
              <a:solidFill>
                <a:srgbClr val="00206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238</TotalTime>
  <Words>229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102</dc:creator>
  <cp:lastModifiedBy>102</cp:lastModifiedBy>
  <cp:revision>27</cp:revision>
  <dcterms:created xsi:type="dcterms:W3CDTF">2020-06-18T01:15:45Z</dcterms:created>
  <dcterms:modified xsi:type="dcterms:W3CDTF">2020-06-24T10:28:25Z</dcterms:modified>
</cp:coreProperties>
</file>